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93" autoAdjust="0"/>
  </p:normalViewPr>
  <p:slideViewPr>
    <p:cSldViewPr>
      <p:cViewPr varScale="1">
        <p:scale>
          <a:sx n="75" d="100"/>
          <a:sy n="75" d="100"/>
        </p:scale>
        <p:origin x="-3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5BFAB11-9F1E-4F8D-AA82-47AA0F085C1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52EF7D4-58AB-4FEB-9CCC-6262EBFA89C3}" type="datetimeFigureOut">
              <a:rPr lang="en-US" smtClean="0"/>
              <a:t>6/5/2013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Institutional Transformation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Acknowledgements: NASI session by Sarah Miller, Chris </a:t>
            </a:r>
            <a:r>
              <a:rPr lang="en-US" sz="2400" dirty="0" err="1" smtClean="0"/>
              <a:t>Pfund</a:t>
            </a:r>
            <a:r>
              <a:rPr lang="en-US" sz="2400" dirty="0" smtClean="0"/>
              <a:t> and Kimberly Tanner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8742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Participants </a:t>
            </a:r>
            <a:r>
              <a:rPr lang="en-US" sz="2800" dirty="0" smtClean="0"/>
              <a:t>will w</a:t>
            </a:r>
            <a:r>
              <a:rPr lang="en-US" sz="2800" dirty="0" smtClean="0"/>
              <a:t>ork with their institutional teams to develop a framework to: </a:t>
            </a:r>
          </a:p>
          <a:p>
            <a:pPr lvl="1"/>
            <a:r>
              <a:rPr lang="en-US" sz="2800" dirty="0" smtClean="0"/>
              <a:t>Continue thinking and talking about what we have learned at the Summer Institute. </a:t>
            </a:r>
          </a:p>
          <a:p>
            <a:pPr lvl="1"/>
            <a:r>
              <a:rPr lang="en-US" sz="2800" dirty="0" smtClean="0"/>
              <a:t>Build </a:t>
            </a:r>
            <a:r>
              <a:rPr lang="en-US" sz="2800" dirty="0"/>
              <a:t>teaching support mechanisms and engagement with ST material so we continue to improve our skills in scientific teaching. </a:t>
            </a:r>
            <a:endParaRPr lang="en-US" sz="2800" dirty="0" smtClean="0"/>
          </a:p>
          <a:p>
            <a:pPr lvl="1"/>
            <a:r>
              <a:rPr lang="en-US" sz="2800" dirty="0" smtClean="0"/>
              <a:t>Hold </a:t>
            </a:r>
            <a:r>
              <a:rPr lang="en-US" sz="2800" dirty="0"/>
              <a:t>a scientific teaching event (or events) during the next academic year.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4489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Poster Format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802855"/>
              </p:ext>
            </p:extLst>
          </p:nvPr>
        </p:nvGraphicFramePr>
        <p:xfrm>
          <a:off x="457200" y="990600"/>
          <a:ext cx="84582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EXTEND LEARNING </a:t>
                      </a:r>
                      <a:endParaRPr lang="en-US" sz="2400" b="0" i="0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How will you continue &amp; extend conversations about scientific teaching through the year? 	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ENGAGE ALLIES </a:t>
                      </a:r>
                      <a:endParaRPr lang="en-US" sz="2400" b="0" i="0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Who else should be in the conversation? How can you engage them? Who are your allies (or you need to be allies)? 	</a:t>
                      </a:r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TRANSFORMATION</a:t>
                      </a:r>
                      <a:r>
                        <a:rPr lang="en-US" sz="2400" b="1" baseline="0" dirty="0" smtClean="0"/>
                        <a:t> GOALS</a:t>
                      </a:r>
                    </a:p>
                    <a:p>
                      <a:r>
                        <a:rPr lang="en-US" sz="2400" b="0" baseline="0" dirty="0" smtClean="0"/>
                        <a:t>What are your primary goals for transformation: course[s], curriculum, </a:t>
                      </a:r>
                      <a:r>
                        <a:rPr lang="en-US" sz="2400" b="0" baseline="0" dirty="0" err="1" smtClean="0"/>
                        <a:t>dept</a:t>
                      </a:r>
                      <a:r>
                        <a:rPr lang="en-US" sz="2400" b="0" baseline="0" dirty="0" smtClean="0"/>
                        <a:t>, college…?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 EVENT &amp; AUDIENCE </a:t>
                      </a:r>
                      <a:endParaRPr lang="en-US" sz="2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formal scientific teaching event will you organize? For whom? When? What will be the outcomes? 	</a:t>
                      </a:r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PREDICT OBSTACLES </a:t>
                      </a:r>
                      <a:endParaRPr lang="en-US" sz="2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potential barriers and needs do you foresee?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 STRATEGIES &amp; RESOURCES </a:t>
                      </a:r>
                      <a:endParaRPr lang="en-US" sz="2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will you get around the barriers? How will you get the resources? 	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66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What commonalities did you see in the strategies, goals, events, obstacles or resources?</a:t>
            </a:r>
          </a:p>
          <a:p>
            <a:r>
              <a:rPr lang="en-US" sz="3600" dirty="0" smtClean="0"/>
              <a:t>What, if anything, most surprised you?</a:t>
            </a:r>
          </a:p>
          <a:p>
            <a:r>
              <a:rPr lang="en-US" sz="3600" dirty="0" smtClean="0"/>
              <a:t>What idea will you most likely steal?</a:t>
            </a:r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99646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</TotalTime>
  <Words>232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Adjacency</vt:lpstr>
      <vt:lpstr>Institutional Transformation</vt:lpstr>
      <vt:lpstr>Session Outcomes</vt:lpstr>
      <vt:lpstr>Poster Format</vt:lpstr>
      <vt:lpstr>Reflection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Institutional Transformation</dc:title>
  <dc:creator>Withers Office 2</dc:creator>
  <cp:lastModifiedBy>Withers Office 2</cp:lastModifiedBy>
  <cp:revision>6</cp:revision>
  <dcterms:created xsi:type="dcterms:W3CDTF">2013-06-06T01:44:19Z</dcterms:created>
  <dcterms:modified xsi:type="dcterms:W3CDTF">2013-06-06T02:23:08Z</dcterms:modified>
</cp:coreProperties>
</file>